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60" r:id="rId4"/>
    <p:sldId id="262" r:id="rId5"/>
    <p:sldId id="267" r:id="rId6"/>
    <p:sldId id="272" r:id="rId7"/>
    <p:sldId id="268" r:id="rId8"/>
    <p:sldId id="269" r:id="rId9"/>
    <p:sldId id="270" r:id="rId10"/>
    <p:sldId id="27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ayana Murthy" userId="291e8b41c5433b59" providerId="LiveId" clId="{3D04B6D6-79E7-4BD6-9BFC-D5E0B5F987D0}"/>
    <pc:docChg chg="undo custSel addSld delSld modSld sldOrd">
      <pc:chgData name="Narayana Murthy" userId="291e8b41c5433b59" providerId="LiveId" clId="{3D04B6D6-79E7-4BD6-9BFC-D5E0B5F987D0}" dt="2022-05-02T10:28:15.843" v="390" actId="931"/>
      <pc:docMkLst>
        <pc:docMk/>
      </pc:docMkLst>
      <pc:sldChg chg="delSp mod">
        <pc:chgData name="Narayana Murthy" userId="291e8b41c5433b59" providerId="LiveId" clId="{3D04B6D6-79E7-4BD6-9BFC-D5E0B5F987D0}" dt="2022-05-02T06:45:57.581" v="367" actId="478"/>
        <pc:sldMkLst>
          <pc:docMk/>
          <pc:sldMk cId="1044939907" sldId="257"/>
        </pc:sldMkLst>
        <pc:spChg chg="del">
          <ac:chgData name="Narayana Murthy" userId="291e8b41c5433b59" providerId="LiveId" clId="{3D04B6D6-79E7-4BD6-9BFC-D5E0B5F987D0}" dt="2022-05-02T06:45:57.581" v="367" actId="478"/>
          <ac:spMkLst>
            <pc:docMk/>
            <pc:sldMk cId="1044939907" sldId="257"/>
            <ac:spMk id="3" creationId="{6C1937BB-8C52-48AD-84E8-D9E4C22ECAC8}"/>
          </ac:spMkLst>
        </pc:spChg>
      </pc:sldChg>
      <pc:sldChg chg="addSp delSp modSp mod">
        <pc:chgData name="Narayana Murthy" userId="291e8b41c5433b59" providerId="LiveId" clId="{3D04B6D6-79E7-4BD6-9BFC-D5E0B5F987D0}" dt="2022-05-02T06:43:32.893" v="322" actId="20577"/>
        <pc:sldMkLst>
          <pc:docMk/>
          <pc:sldMk cId="1404386855" sldId="258"/>
        </pc:sldMkLst>
        <pc:spChg chg="mod">
          <ac:chgData name="Narayana Murthy" userId="291e8b41c5433b59" providerId="LiveId" clId="{3D04B6D6-79E7-4BD6-9BFC-D5E0B5F987D0}" dt="2022-05-02T06:43:32.893" v="322" actId="20577"/>
          <ac:spMkLst>
            <pc:docMk/>
            <pc:sldMk cId="1404386855" sldId="258"/>
            <ac:spMk id="4" creationId="{692F1E6E-E60B-C65A-1377-A50E9493112F}"/>
          </ac:spMkLst>
        </pc:spChg>
        <pc:cxnChg chg="add del mod">
          <ac:chgData name="Narayana Murthy" userId="291e8b41c5433b59" providerId="LiveId" clId="{3D04B6D6-79E7-4BD6-9BFC-D5E0B5F987D0}" dt="2022-05-02T06:42:35.238" v="162"/>
          <ac:cxnSpMkLst>
            <pc:docMk/>
            <pc:sldMk cId="1404386855" sldId="258"/>
            <ac:cxnSpMk id="10" creationId="{8535F4B3-EDD2-3D8F-3964-C6904CEA409B}"/>
          </ac:cxnSpMkLst>
        </pc:cxnChg>
      </pc:sldChg>
      <pc:sldChg chg="addSp delSp modSp mod">
        <pc:chgData name="Narayana Murthy" userId="291e8b41c5433b59" providerId="LiveId" clId="{3D04B6D6-79E7-4BD6-9BFC-D5E0B5F987D0}" dt="2022-05-02T06:45:09.726" v="361" actId="478"/>
        <pc:sldMkLst>
          <pc:docMk/>
          <pc:sldMk cId="1547837735" sldId="260"/>
        </pc:sldMkLst>
        <pc:spChg chg="add mod">
          <ac:chgData name="Narayana Murthy" userId="291e8b41c5433b59" providerId="LiveId" clId="{3D04B6D6-79E7-4BD6-9BFC-D5E0B5F987D0}" dt="2022-05-02T06:44:45.066" v="359" actId="20577"/>
          <ac:spMkLst>
            <pc:docMk/>
            <pc:sldMk cId="1547837735" sldId="260"/>
            <ac:spMk id="2" creationId="{B1413AED-0FE7-2D37-AAAD-6C826E65D90E}"/>
          </ac:spMkLst>
        </pc:spChg>
        <pc:spChg chg="add del mod">
          <ac:chgData name="Narayana Murthy" userId="291e8b41c5433b59" providerId="LiveId" clId="{3D04B6D6-79E7-4BD6-9BFC-D5E0B5F987D0}" dt="2022-05-02T06:45:09.726" v="361" actId="478"/>
          <ac:spMkLst>
            <pc:docMk/>
            <pc:sldMk cId="1547837735" sldId="260"/>
            <ac:spMk id="5" creationId="{734D7CE7-7EC3-1EF8-140C-0BBB7B03A3E1}"/>
          </ac:spMkLst>
        </pc:spChg>
        <pc:spChg chg="del">
          <ac:chgData name="Narayana Murthy" userId="291e8b41c5433b59" providerId="LiveId" clId="{3D04B6D6-79E7-4BD6-9BFC-D5E0B5F987D0}" dt="2022-05-02T06:45:07.767" v="360" actId="478"/>
          <ac:spMkLst>
            <pc:docMk/>
            <pc:sldMk cId="1547837735" sldId="260"/>
            <ac:spMk id="11" creationId="{B077F0A3-D25F-4686-9652-AA67966B0F4B}"/>
          </ac:spMkLst>
        </pc:spChg>
      </pc:sldChg>
      <pc:sldChg chg="addSp delSp modSp mod">
        <pc:chgData name="Narayana Murthy" userId="291e8b41c5433b59" providerId="LiveId" clId="{3D04B6D6-79E7-4BD6-9BFC-D5E0B5F987D0}" dt="2022-05-02T06:48:29.286" v="369" actId="20577"/>
        <pc:sldMkLst>
          <pc:docMk/>
          <pc:sldMk cId="1695729050" sldId="262"/>
        </pc:sldMkLst>
        <pc:spChg chg="mod">
          <ac:chgData name="Narayana Murthy" userId="291e8b41c5433b59" providerId="LiveId" clId="{3D04B6D6-79E7-4BD6-9BFC-D5E0B5F987D0}" dt="2022-05-02T06:42:10.298" v="138" actId="1076"/>
          <ac:spMkLst>
            <pc:docMk/>
            <pc:sldMk cId="1695729050" sldId="262"/>
            <ac:spMk id="3" creationId="{BC26F1D9-0535-474D-81AA-B405ACC2769A}"/>
          </ac:spMkLst>
        </pc:spChg>
        <pc:spChg chg="del">
          <ac:chgData name="Narayana Murthy" userId="291e8b41c5433b59" providerId="LiveId" clId="{3D04B6D6-79E7-4BD6-9BFC-D5E0B5F987D0}" dt="2022-05-02T06:41:56.228" v="135" actId="478"/>
          <ac:spMkLst>
            <pc:docMk/>
            <pc:sldMk cId="1695729050" sldId="262"/>
            <ac:spMk id="7" creationId="{AE85C146-6D57-48BD-AAFF-E5EFBD3E9D67}"/>
          </ac:spMkLst>
        </pc:spChg>
        <pc:spChg chg="mod">
          <ac:chgData name="Narayana Murthy" userId="291e8b41c5433b59" providerId="LiveId" clId="{3D04B6D6-79E7-4BD6-9BFC-D5E0B5F987D0}" dt="2022-05-02T06:39:01.140" v="39" actId="1076"/>
          <ac:spMkLst>
            <pc:docMk/>
            <pc:sldMk cId="1695729050" sldId="262"/>
            <ac:spMk id="10" creationId="{B680FC20-4C25-1BD8-50B8-3DE687034166}"/>
          </ac:spMkLst>
        </pc:spChg>
        <pc:spChg chg="del mod">
          <ac:chgData name="Narayana Murthy" userId="291e8b41c5433b59" providerId="LiveId" clId="{3D04B6D6-79E7-4BD6-9BFC-D5E0B5F987D0}" dt="2022-05-02T06:41:33.820" v="129" actId="478"/>
          <ac:spMkLst>
            <pc:docMk/>
            <pc:sldMk cId="1695729050" sldId="262"/>
            <ac:spMk id="18" creationId="{1A6EE16D-4920-4610-B17F-E27C0CC7B475}"/>
          </ac:spMkLst>
        </pc:spChg>
        <pc:spChg chg="del">
          <ac:chgData name="Narayana Murthy" userId="291e8b41c5433b59" providerId="LiveId" clId="{3D04B6D6-79E7-4BD6-9BFC-D5E0B5F987D0}" dt="2022-05-02T06:38:22.840" v="1"/>
          <ac:spMkLst>
            <pc:docMk/>
            <pc:sldMk cId="1695729050" sldId="262"/>
            <ac:spMk id="21" creationId="{D5C608DF-EFD7-8B7D-2E63-7889CA82091F}"/>
          </ac:spMkLst>
        </pc:spChg>
        <pc:spChg chg="del">
          <ac:chgData name="Narayana Murthy" userId="291e8b41c5433b59" providerId="LiveId" clId="{3D04B6D6-79E7-4BD6-9BFC-D5E0B5F987D0}" dt="2022-05-02T06:38:22.840" v="3"/>
          <ac:spMkLst>
            <pc:docMk/>
            <pc:sldMk cId="1695729050" sldId="262"/>
            <ac:spMk id="22" creationId="{8AC7E93D-611F-6773-41F3-ADBD15BD512C}"/>
          </ac:spMkLst>
        </pc:spChg>
        <pc:spChg chg="add mod">
          <ac:chgData name="Narayana Murthy" userId="291e8b41c5433b59" providerId="LiveId" clId="{3D04B6D6-79E7-4BD6-9BFC-D5E0B5F987D0}" dt="2022-05-02T06:48:29.286" v="369" actId="20577"/>
          <ac:spMkLst>
            <pc:docMk/>
            <pc:sldMk cId="1695729050" sldId="262"/>
            <ac:spMk id="24" creationId="{F88B9772-0959-1181-136B-E64A86DACD48}"/>
          </ac:spMkLst>
        </pc:spChg>
        <pc:spChg chg="add mod">
          <ac:chgData name="Narayana Murthy" userId="291e8b41c5433b59" providerId="LiveId" clId="{3D04B6D6-79E7-4BD6-9BFC-D5E0B5F987D0}" dt="2022-05-02T06:41:03.016" v="120" actId="20577"/>
          <ac:spMkLst>
            <pc:docMk/>
            <pc:sldMk cId="1695729050" sldId="262"/>
            <ac:spMk id="25" creationId="{221CADFC-F12D-FF32-9983-14F70CC4C8F2}"/>
          </ac:spMkLst>
        </pc:spChg>
        <pc:spChg chg="add del mod">
          <ac:chgData name="Narayana Murthy" userId="291e8b41c5433b59" providerId="LiveId" clId="{3D04B6D6-79E7-4BD6-9BFC-D5E0B5F987D0}" dt="2022-05-02T06:42:03.505" v="136" actId="478"/>
          <ac:spMkLst>
            <pc:docMk/>
            <pc:sldMk cId="1695729050" sldId="262"/>
            <ac:spMk id="33" creationId="{1090D680-D04E-B1C9-CD90-EAE2C78BF507}"/>
          </ac:spMkLst>
        </pc:spChg>
        <pc:cxnChg chg="add mod">
          <ac:chgData name="Narayana Murthy" userId="291e8b41c5433b59" providerId="LiveId" clId="{3D04B6D6-79E7-4BD6-9BFC-D5E0B5F987D0}" dt="2022-05-02T06:40:26.071" v="96" actId="14100"/>
          <ac:cxnSpMkLst>
            <pc:docMk/>
            <pc:sldMk cId="1695729050" sldId="262"/>
            <ac:cxnSpMk id="27" creationId="{2861C605-C7BF-53B5-0E6A-970806B110B4}"/>
          </ac:cxnSpMkLst>
        </pc:cxnChg>
        <pc:cxnChg chg="add mod">
          <ac:chgData name="Narayana Murthy" userId="291e8b41c5433b59" providerId="LiveId" clId="{3D04B6D6-79E7-4BD6-9BFC-D5E0B5F987D0}" dt="2022-05-02T06:40:35.888" v="98" actId="1076"/>
          <ac:cxnSpMkLst>
            <pc:docMk/>
            <pc:sldMk cId="1695729050" sldId="262"/>
            <ac:cxnSpMk id="31" creationId="{62ACF4E6-D761-59EE-074A-D39E1DF4A213}"/>
          </ac:cxnSpMkLst>
        </pc:cxnChg>
      </pc:sldChg>
      <pc:sldChg chg="del">
        <pc:chgData name="Narayana Murthy" userId="291e8b41c5433b59" providerId="LiveId" clId="{3D04B6D6-79E7-4BD6-9BFC-D5E0B5F987D0}" dt="2022-05-02T06:45:21.124" v="363" actId="47"/>
        <pc:sldMkLst>
          <pc:docMk/>
          <pc:sldMk cId="1065486063" sldId="263"/>
        </pc:sldMkLst>
      </pc:sldChg>
      <pc:sldChg chg="modSp mod">
        <pc:chgData name="Narayana Murthy" userId="291e8b41c5433b59" providerId="LiveId" clId="{3D04B6D6-79E7-4BD6-9BFC-D5E0B5F987D0}" dt="2022-05-02T06:45:34.885" v="366" actId="20577"/>
        <pc:sldMkLst>
          <pc:docMk/>
          <pc:sldMk cId="3616238312" sldId="265"/>
        </pc:sldMkLst>
        <pc:spChg chg="mod">
          <ac:chgData name="Narayana Murthy" userId="291e8b41c5433b59" providerId="LiveId" clId="{3D04B6D6-79E7-4BD6-9BFC-D5E0B5F987D0}" dt="2022-05-02T06:45:34.885" v="366" actId="20577"/>
          <ac:spMkLst>
            <pc:docMk/>
            <pc:sldMk cId="3616238312" sldId="265"/>
            <ac:spMk id="22" creationId="{766CCDE6-6086-4623-9169-9BF63A211F3B}"/>
          </ac:spMkLst>
        </pc:spChg>
      </pc:sldChg>
      <pc:sldChg chg="addSp delSp modSp new del mod ord">
        <pc:chgData name="Narayana Murthy" userId="291e8b41c5433b59" providerId="LiveId" clId="{3D04B6D6-79E7-4BD6-9BFC-D5E0B5F987D0}" dt="2022-05-02T10:27:25.474" v="388" actId="47"/>
        <pc:sldMkLst>
          <pc:docMk/>
          <pc:sldMk cId="1343013323" sldId="266"/>
        </pc:sldMkLst>
        <pc:spChg chg="del">
          <ac:chgData name="Narayana Murthy" userId="291e8b41c5433b59" providerId="LiveId" clId="{3D04B6D6-79E7-4BD6-9BFC-D5E0B5F987D0}" dt="2022-05-02T10:21:13.939" v="375" actId="478"/>
          <ac:spMkLst>
            <pc:docMk/>
            <pc:sldMk cId="1343013323" sldId="266"/>
            <ac:spMk id="2" creationId="{726D4918-91FB-3845-79B6-81B948A3A638}"/>
          </ac:spMkLst>
        </pc:spChg>
        <pc:spChg chg="del">
          <ac:chgData name="Narayana Murthy" userId="291e8b41c5433b59" providerId="LiveId" clId="{3D04B6D6-79E7-4BD6-9BFC-D5E0B5F987D0}" dt="2022-05-02T10:21:16.151" v="376" actId="478"/>
          <ac:spMkLst>
            <pc:docMk/>
            <pc:sldMk cId="1343013323" sldId="266"/>
            <ac:spMk id="3" creationId="{F0DB2B0D-D9F7-7152-519D-70C14AB142E4}"/>
          </ac:spMkLst>
        </pc:spChg>
        <pc:picChg chg="add mod">
          <ac:chgData name="Narayana Murthy" userId="291e8b41c5433b59" providerId="LiveId" clId="{3D04B6D6-79E7-4BD6-9BFC-D5E0B5F987D0}" dt="2022-05-02T10:21:48.729" v="377" actId="931"/>
          <ac:picMkLst>
            <pc:docMk/>
            <pc:sldMk cId="1343013323" sldId="266"/>
            <ac:picMk id="5" creationId="{E92E1E77-15B0-30D9-38DE-FD5C338ED509}"/>
          </ac:picMkLst>
        </pc:picChg>
      </pc:sldChg>
      <pc:sldChg chg="new del">
        <pc:chgData name="Narayana Murthy" userId="291e8b41c5433b59" providerId="LiveId" clId="{3D04B6D6-79E7-4BD6-9BFC-D5E0B5F987D0}" dt="2022-05-02T10:20:54.205" v="371" actId="47"/>
        <pc:sldMkLst>
          <pc:docMk/>
          <pc:sldMk cId="3451674791" sldId="266"/>
        </pc:sldMkLst>
      </pc:sldChg>
      <pc:sldChg chg="addSp modSp new">
        <pc:chgData name="Narayana Murthy" userId="291e8b41c5433b59" providerId="LiveId" clId="{3D04B6D6-79E7-4BD6-9BFC-D5E0B5F987D0}" dt="2022-05-02T10:22:20.325" v="379" actId="931"/>
        <pc:sldMkLst>
          <pc:docMk/>
          <pc:sldMk cId="919883566" sldId="267"/>
        </pc:sldMkLst>
        <pc:picChg chg="add mod">
          <ac:chgData name="Narayana Murthy" userId="291e8b41c5433b59" providerId="LiveId" clId="{3D04B6D6-79E7-4BD6-9BFC-D5E0B5F987D0}" dt="2022-05-02T10:22:20.325" v="379" actId="931"/>
          <ac:picMkLst>
            <pc:docMk/>
            <pc:sldMk cId="919883566" sldId="267"/>
            <ac:picMk id="5" creationId="{64C018E2-A2DD-7069-0180-FC41F15A9C55}"/>
          </ac:picMkLst>
        </pc:picChg>
      </pc:sldChg>
      <pc:sldChg chg="del">
        <pc:chgData name="Narayana Murthy" userId="291e8b41c5433b59" providerId="LiveId" clId="{3D04B6D6-79E7-4BD6-9BFC-D5E0B5F987D0}" dt="2022-05-02T06:45:16.475" v="362" actId="47"/>
        <pc:sldMkLst>
          <pc:docMk/>
          <pc:sldMk cId="2903920359" sldId="267"/>
        </pc:sldMkLst>
      </pc:sldChg>
      <pc:sldChg chg="addSp modSp new">
        <pc:chgData name="Narayana Murthy" userId="291e8b41c5433b59" providerId="LiveId" clId="{3D04B6D6-79E7-4BD6-9BFC-D5E0B5F987D0}" dt="2022-05-02T10:22:37.208" v="381" actId="931"/>
        <pc:sldMkLst>
          <pc:docMk/>
          <pc:sldMk cId="4100066898" sldId="268"/>
        </pc:sldMkLst>
        <pc:picChg chg="add mod">
          <ac:chgData name="Narayana Murthy" userId="291e8b41c5433b59" providerId="LiveId" clId="{3D04B6D6-79E7-4BD6-9BFC-D5E0B5F987D0}" dt="2022-05-02T10:22:37.208" v="381" actId="931"/>
          <ac:picMkLst>
            <pc:docMk/>
            <pc:sldMk cId="4100066898" sldId="268"/>
            <ac:picMk id="5" creationId="{A3B1A725-D873-C58F-0015-53FA4F6647BF}"/>
          </ac:picMkLst>
        </pc:picChg>
      </pc:sldChg>
      <pc:sldChg chg="addSp modSp new">
        <pc:chgData name="Narayana Murthy" userId="291e8b41c5433b59" providerId="LiveId" clId="{3D04B6D6-79E7-4BD6-9BFC-D5E0B5F987D0}" dt="2022-05-02T10:22:52.750" v="383" actId="931"/>
        <pc:sldMkLst>
          <pc:docMk/>
          <pc:sldMk cId="545789971" sldId="269"/>
        </pc:sldMkLst>
        <pc:picChg chg="add mod">
          <ac:chgData name="Narayana Murthy" userId="291e8b41c5433b59" providerId="LiveId" clId="{3D04B6D6-79E7-4BD6-9BFC-D5E0B5F987D0}" dt="2022-05-02T10:22:52.750" v="383" actId="931"/>
          <ac:picMkLst>
            <pc:docMk/>
            <pc:sldMk cId="545789971" sldId="269"/>
            <ac:picMk id="5" creationId="{B7D45ED2-DBDB-10F5-7A73-4DCF1AE22F57}"/>
          </ac:picMkLst>
        </pc:picChg>
      </pc:sldChg>
      <pc:sldChg chg="addSp modSp new">
        <pc:chgData name="Narayana Murthy" userId="291e8b41c5433b59" providerId="LiveId" clId="{3D04B6D6-79E7-4BD6-9BFC-D5E0B5F987D0}" dt="2022-05-02T10:23:01.926" v="385" actId="931"/>
        <pc:sldMkLst>
          <pc:docMk/>
          <pc:sldMk cId="2661095174" sldId="270"/>
        </pc:sldMkLst>
        <pc:picChg chg="add mod">
          <ac:chgData name="Narayana Murthy" userId="291e8b41c5433b59" providerId="LiveId" clId="{3D04B6D6-79E7-4BD6-9BFC-D5E0B5F987D0}" dt="2022-05-02T10:23:01.926" v="385" actId="931"/>
          <ac:picMkLst>
            <pc:docMk/>
            <pc:sldMk cId="2661095174" sldId="270"/>
            <ac:picMk id="5" creationId="{FC3BF6EB-3B01-133C-BA58-B84370BA0024}"/>
          </ac:picMkLst>
        </pc:picChg>
      </pc:sldChg>
      <pc:sldChg chg="addSp modSp new">
        <pc:chgData name="Narayana Murthy" userId="291e8b41c5433b59" providerId="LiveId" clId="{3D04B6D6-79E7-4BD6-9BFC-D5E0B5F987D0}" dt="2022-05-02T10:23:13.568" v="387" actId="931"/>
        <pc:sldMkLst>
          <pc:docMk/>
          <pc:sldMk cId="1387689243" sldId="271"/>
        </pc:sldMkLst>
        <pc:picChg chg="add mod">
          <ac:chgData name="Narayana Murthy" userId="291e8b41c5433b59" providerId="LiveId" clId="{3D04B6D6-79E7-4BD6-9BFC-D5E0B5F987D0}" dt="2022-05-02T10:23:13.568" v="387" actId="931"/>
          <ac:picMkLst>
            <pc:docMk/>
            <pc:sldMk cId="1387689243" sldId="271"/>
            <ac:picMk id="5" creationId="{FBFAC128-2DF3-6877-39CE-BB33F5BEAD09}"/>
          </ac:picMkLst>
        </pc:picChg>
      </pc:sldChg>
      <pc:sldChg chg="addSp modSp new">
        <pc:chgData name="Narayana Murthy" userId="291e8b41c5433b59" providerId="LiveId" clId="{3D04B6D6-79E7-4BD6-9BFC-D5E0B5F987D0}" dt="2022-05-02T10:28:15.843" v="390" actId="931"/>
        <pc:sldMkLst>
          <pc:docMk/>
          <pc:sldMk cId="2859184074" sldId="272"/>
        </pc:sldMkLst>
        <pc:picChg chg="add mod">
          <ac:chgData name="Narayana Murthy" userId="291e8b41c5433b59" providerId="LiveId" clId="{3D04B6D6-79E7-4BD6-9BFC-D5E0B5F987D0}" dt="2022-05-02T10:28:15.843" v="390" actId="931"/>
          <ac:picMkLst>
            <pc:docMk/>
            <pc:sldMk cId="2859184074" sldId="272"/>
            <ac:picMk id="5" creationId="{99D1E69C-581E-421B-55C6-FE877D59989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RENTALS</a:t>
            </a:r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6DAA7-AD35-C092-58AD-FABB01712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085C0-64B7-5A31-A0BB-309D5E18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AC128-2DF3-6877-39CE-BB33F5BE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752475"/>
            <a:ext cx="99726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8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the great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40" y="644838"/>
            <a:ext cx="2722422" cy="1085350"/>
          </a:xfrm>
        </p:spPr>
        <p:txBody>
          <a:bodyPr/>
          <a:lstStyle/>
          <a:p>
            <a:r>
              <a:rPr lang="en-US" sz="2400" dirty="0"/>
              <a:t>PROBLEMS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F1E6E-E60B-C65A-1377-A50E94931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2599" y="1437280"/>
            <a:ext cx="3592836" cy="378914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WE ARE SOLVING CAR OWNER PROBLEM LIKE IF YOUR CAR IS IDLE AT HOME THEN YOU CAN EARN MONEY BY RENTING YOUR VEHICLE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13AED-0FE7-2D37-AAAD-6C826E65D90E}"/>
              </a:ext>
            </a:extLst>
          </p:cNvPr>
          <p:cNvSpPr txBox="1"/>
          <p:nvPr/>
        </p:nvSpPr>
        <p:spPr>
          <a:xfrm>
            <a:off x="1470212" y="2021542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PYTHON</a:t>
            </a:r>
          </a:p>
          <a:p>
            <a:pPr marL="342900" indent="-342900">
              <a:buAutoNum type="arabicPeriod"/>
            </a:pPr>
            <a:r>
              <a:rPr lang="en-US" dirty="0"/>
              <a:t>SQL</a:t>
            </a:r>
          </a:p>
          <a:p>
            <a:pPr marL="342900" indent="-342900"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6F1D9-0535-474D-81AA-B405ACC2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60" y="628307"/>
            <a:ext cx="1755342" cy="592890"/>
          </a:xfrm>
        </p:spPr>
        <p:txBody>
          <a:bodyPr/>
          <a:lstStyle/>
          <a:p>
            <a:r>
              <a:rPr lang="en-US" dirty="0"/>
              <a:t>Road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FC20-4C25-1BD8-50B8-3DE687034166}"/>
              </a:ext>
            </a:extLst>
          </p:cNvPr>
          <p:cNvSpPr txBox="1"/>
          <p:nvPr/>
        </p:nvSpPr>
        <p:spPr>
          <a:xfrm>
            <a:off x="1075764" y="3764235"/>
            <a:ext cx="2069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DATABASE</a:t>
            </a:r>
          </a:p>
          <a:p>
            <a:r>
              <a:rPr lang="en-IN" dirty="0"/>
              <a:t>(OWNERS , CUSTOMERS)</a:t>
            </a:r>
          </a:p>
          <a:p>
            <a:endParaRPr lang="en-IN" dirty="0"/>
          </a:p>
          <a:p>
            <a:r>
              <a:rPr lang="en-IN" dirty="0"/>
              <a:t> - HARSHA</a:t>
            </a:r>
          </a:p>
          <a:p>
            <a:r>
              <a:rPr lang="en-IN" dirty="0"/>
              <a:t>- NARAYANA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703D9A-795F-E23A-7F4D-BD7644F12F87}"/>
              </a:ext>
            </a:extLst>
          </p:cNvPr>
          <p:cNvCxnSpPr>
            <a:cxnSpLocks/>
          </p:cNvCxnSpPr>
          <p:nvPr/>
        </p:nvCxnSpPr>
        <p:spPr>
          <a:xfrm>
            <a:off x="2922494" y="4805082"/>
            <a:ext cx="882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73541B-F28A-EB6B-A369-B2B93C5C6797}"/>
              </a:ext>
            </a:extLst>
          </p:cNvPr>
          <p:cNvSpPr txBox="1"/>
          <p:nvPr/>
        </p:nvSpPr>
        <p:spPr>
          <a:xfrm>
            <a:off x="3910528" y="3742294"/>
            <a:ext cx="1405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FRONTEND FOR OWNER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Tx/>
              <a:buChar char="-"/>
            </a:pPr>
            <a:r>
              <a:rPr lang="en-IN" dirty="0"/>
              <a:t>KUNDAN</a:t>
            </a:r>
          </a:p>
          <a:p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B9772-0959-1181-136B-E64A86DACD48}"/>
              </a:ext>
            </a:extLst>
          </p:cNvPr>
          <p:cNvSpPr txBox="1"/>
          <p:nvPr/>
        </p:nvSpPr>
        <p:spPr>
          <a:xfrm>
            <a:off x="6499412" y="3764235"/>
            <a:ext cx="1887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FRONTEND FOR CUSTOMER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- MANAN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1CADFC-F12D-FF32-9983-14F70CC4C8F2}"/>
              </a:ext>
            </a:extLst>
          </p:cNvPr>
          <p:cNvSpPr txBox="1"/>
          <p:nvPr/>
        </p:nvSpPr>
        <p:spPr>
          <a:xfrm>
            <a:off x="9229208" y="3827929"/>
            <a:ext cx="2069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THE DATA</a:t>
            </a:r>
          </a:p>
          <a:p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      SURESH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61C605-C7BF-53B5-0E6A-970806B110B4}"/>
              </a:ext>
            </a:extLst>
          </p:cNvPr>
          <p:cNvCxnSpPr>
            <a:cxnSpLocks/>
          </p:cNvCxnSpPr>
          <p:nvPr/>
        </p:nvCxnSpPr>
        <p:spPr>
          <a:xfrm>
            <a:off x="5567082" y="4805082"/>
            <a:ext cx="983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ACF4E6-D761-59EE-074A-D39E1DF4A213}"/>
              </a:ext>
            </a:extLst>
          </p:cNvPr>
          <p:cNvCxnSpPr>
            <a:cxnSpLocks/>
          </p:cNvCxnSpPr>
          <p:nvPr/>
        </p:nvCxnSpPr>
        <p:spPr>
          <a:xfrm>
            <a:off x="8386440" y="4805082"/>
            <a:ext cx="983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8430A7-55BC-EF12-0AA6-BE23EA8A7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386C6-2D7E-7AA8-8B1D-15166D3A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018E2-A2DD-7069-0180-FC41F15A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3E50C1-1076-1202-FC4F-25CEAD2E1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D6AD3-E8FA-1CE0-C954-1D298FE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E69C-581E-421B-55C6-FE877D599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48EAE-5B8E-D9DF-F6D7-67E04FE2AF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44405A-8752-E0ED-D799-47CCA383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1A725-D873-C58F-0015-53FA4F66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9" y="0"/>
            <a:ext cx="10718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62D54-6698-7335-F75D-A03A7A4F0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4372C-6932-7FD1-2415-1DFA90F2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45ED2-DBDB-10F5-7A73-4DCF1AE2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9" y="0"/>
            <a:ext cx="10718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8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891DFA-27D5-4CD9-A096-F132967554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A7475-0389-EB70-9283-6DB40BAE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BF6EB-3B01-133C-BA58-B84370BA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60" y="0"/>
            <a:ext cx="1074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9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31</TotalTime>
  <Words>61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Rockwell Extra Bold</vt:lpstr>
      <vt:lpstr>Office Theme</vt:lpstr>
      <vt:lpstr>CAR RENTALS</vt:lpstr>
      <vt:lpstr>PROBLEMS </vt:lpstr>
      <vt:lpstr>PowerPoint Presentation</vt:lpstr>
      <vt:lpstr>Road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RENTALS</dc:title>
  <dc:creator>Narayana Murthy</dc:creator>
  <cp:lastModifiedBy>Narayana Murthy</cp:lastModifiedBy>
  <cp:revision>1</cp:revision>
  <dcterms:created xsi:type="dcterms:W3CDTF">2022-05-02T06:26:57Z</dcterms:created>
  <dcterms:modified xsi:type="dcterms:W3CDTF">2022-05-02T10:28:20Z</dcterms:modified>
</cp:coreProperties>
</file>